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embeddedFontLst>
    <p:embeddedFont>
      <p:font typeface="Gill Sans" panose="020B0604020202020204" charset="0"/>
      <p:regular r:id="rId9"/>
      <p:bold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1">
          <p15:clr>
            <a:srgbClr val="000000"/>
          </p15:clr>
        </p15:guide>
        <p15:guide id="2" pos="3840">
          <p15:clr>
            <a:srgbClr val="000000"/>
          </p15:clr>
        </p15:guide>
      </p15:sldGuideLst>
    </p:ext>
    <p:ext uri="{2D200454-40CA-4A62-9FC3-DE9A4176ACB9}">
      <p15:notesGuideLst xmlns:p15="http://schemas.microsoft.com/office/powerpoint/2012/main">
        <p15:guide id="1" orient="horz" pos="2880">
          <p15:clr>
            <a:srgbClr val="000000"/>
          </p15:clr>
        </p15:guide>
        <p15:guide id="2" pos="2160">
          <p15:clr>
            <a:srgbClr val="000000"/>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gLVZWdeor7HjjS32PYMHaZ2PmkW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guide orient="horz" pos="2161"/>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8"/>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pic>
        <p:nvPicPr>
          <p:cNvPr id="19" name="Google Shape;19;p8" descr="A picture containing logo&#10;&#10;Description automatically generated"/>
          <p:cNvPicPr preferRelativeResize="0"/>
          <p:nvPr/>
        </p:nvPicPr>
        <p:blipFill rotWithShape="1">
          <a:blip r:embed="rId2">
            <a:alphaModFix/>
          </a:blip>
          <a:srcRect/>
          <a:stretch/>
        </p:blipFill>
        <p:spPr>
          <a:xfrm>
            <a:off x="4591050" y="1828800"/>
            <a:ext cx="2868646" cy="670142"/>
          </a:xfrm>
          <a:prstGeom prst="rect">
            <a:avLst/>
          </a:prstGeom>
          <a:noFill/>
          <a:ln>
            <a:noFill/>
          </a:ln>
        </p:spPr>
      </p:pic>
      <p:sp>
        <p:nvSpPr>
          <p:cNvPr id="21" name="Google Shape;21;p8"/>
          <p:cNvSpPr txBox="1"/>
          <p:nvPr/>
        </p:nvSpPr>
        <p:spPr>
          <a:xfrm>
            <a:off x="3333247" y="2598044"/>
            <a:ext cx="5384251" cy="830956"/>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4800" b="1" i="0" u="none" strike="noStrike" cap="none" dirty="0">
                <a:solidFill>
                  <a:srgbClr val="1E2943"/>
                </a:solidFill>
                <a:latin typeface="Arial"/>
                <a:ea typeface="Arial"/>
                <a:cs typeface="Arial"/>
                <a:sym typeface="Arial"/>
              </a:rPr>
              <a:t>Intra </a:t>
            </a:r>
            <a:r>
              <a:rPr lang="en-US" sz="4800" b="1" i="0" u="none" strike="noStrike" cap="none" dirty="0" err="1">
                <a:solidFill>
                  <a:srgbClr val="1E2943"/>
                </a:solidFill>
                <a:latin typeface="Arial"/>
                <a:ea typeface="Arial"/>
                <a:cs typeface="Arial"/>
                <a:sym typeface="Arial"/>
              </a:rPr>
              <a:t>Ideathon</a:t>
            </a:r>
            <a:r>
              <a:rPr lang="en-US" sz="4800" b="1" i="0" u="none" strike="noStrike" cap="none" dirty="0">
                <a:solidFill>
                  <a:srgbClr val="1E2943"/>
                </a:solidFill>
                <a:latin typeface="Arial"/>
                <a:ea typeface="Arial"/>
                <a:cs typeface="Arial"/>
                <a:sym typeface="Arial"/>
              </a:rPr>
              <a:t> ‘24</a:t>
            </a:r>
            <a:endParaRPr sz="4800" b="1" i="0" u="none" strike="noStrike" cap="none" dirty="0">
              <a:solidFill>
                <a:srgbClr val="1E2943"/>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2231136" y="964692"/>
            <a:ext cx="7729728" cy="1188720"/>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4545009" y="324172"/>
            <a:ext cx="3101983" cy="7729728"/>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1" name="Google Shape;81;p1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7"/>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rot="5400000">
            <a:off x="6810676" y="2779696"/>
            <a:ext cx="4983480" cy="1298608"/>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18"/>
          <p:cNvSpPr txBox="1">
            <a:spLocks noGrp="1"/>
          </p:cNvSpPr>
          <p:nvPr>
            <p:ph type="body" idx="1"/>
          </p:nvPr>
        </p:nvSpPr>
        <p:spPr>
          <a:xfrm rot="5400000">
            <a:off x="2838641" y="329756"/>
            <a:ext cx="4983480" cy="6198489"/>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7" name="Google Shape;87;p1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8"/>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2"/>
        <p:cNvGrpSpPr/>
        <p:nvPr/>
      </p:nvGrpSpPr>
      <p:grpSpPr>
        <a:xfrm>
          <a:off x="0" y="0"/>
          <a:ext cx="0" cy="0"/>
          <a:chOff x="0" y="0"/>
          <a:chExt cx="0" cy="0"/>
        </a:xfrm>
      </p:grpSpPr>
      <p:sp>
        <p:nvSpPr>
          <p:cNvPr id="23" name="Google Shape;23;p9"/>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2800"/>
              <a:buFont typeface="Arial"/>
              <a:buNone/>
              <a:defRPr b="1" cap="none">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9"/>
          <p:cNvSpPr txBox="1">
            <a:spLocks noGrp="1"/>
          </p:cNvSpPr>
          <p:nvPr>
            <p:ph type="body" idx="1"/>
          </p:nvPr>
        </p:nvSpPr>
        <p:spPr>
          <a:xfrm>
            <a:off x="2504662" y="1189974"/>
            <a:ext cx="7152906" cy="4550054"/>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b="0">
                <a:latin typeface="Times New Roman"/>
                <a:ea typeface="Times New Roman"/>
                <a:cs typeface="Times New Roman"/>
                <a:sym typeface="Times New Roman"/>
              </a:defRPr>
            </a:lvl1pPr>
            <a:lvl2pPr marL="914400" lvl="1" indent="-330200" algn="l">
              <a:lnSpc>
                <a:spcPct val="100000"/>
              </a:lnSpc>
              <a:spcBef>
                <a:spcPts val="1000"/>
              </a:spcBef>
              <a:spcAft>
                <a:spcPts val="0"/>
              </a:spcAft>
              <a:buSzPts val="1600"/>
              <a:buChar char="•"/>
              <a:defRPr b="0">
                <a:latin typeface="Times New Roman"/>
                <a:ea typeface="Times New Roman"/>
                <a:cs typeface="Times New Roman"/>
                <a:sym typeface="Times New Roman"/>
              </a:defRPr>
            </a:lvl2pPr>
            <a:lvl3pPr marL="1371600" lvl="2" indent="-330200" algn="l">
              <a:lnSpc>
                <a:spcPct val="100000"/>
              </a:lnSpc>
              <a:spcBef>
                <a:spcPts val="1000"/>
              </a:spcBef>
              <a:spcAft>
                <a:spcPts val="0"/>
              </a:spcAft>
              <a:buSzPts val="1600"/>
              <a:buChar char="•"/>
              <a:defRPr b="0">
                <a:latin typeface="Times New Roman"/>
                <a:ea typeface="Times New Roman"/>
                <a:cs typeface="Times New Roman"/>
                <a:sym typeface="Times New Roman"/>
              </a:defRPr>
            </a:lvl3pPr>
            <a:lvl4pPr marL="1828800" lvl="3" indent="-330200" algn="l">
              <a:lnSpc>
                <a:spcPct val="100000"/>
              </a:lnSpc>
              <a:spcBef>
                <a:spcPts val="1000"/>
              </a:spcBef>
              <a:spcAft>
                <a:spcPts val="0"/>
              </a:spcAft>
              <a:buSzPts val="1600"/>
              <a:buChar char="•"/>
              <a:defRPr b="0">
                <a:latin typeface="Times New Roman"/>
                <a:ea typeface="Times New Roman"/>
                <a:cs typeface="Times New Roman"/>
                <a:sym typeface="Times New Roman"/>
              </a:defRPr>
            </a:lvl4pPr>
            <a:lvl5pPr marL="2286000" lvl="4" indent="-330200" algn="l">
              <a:lnSpc>
                <a:spcPct val="100000"/>
              </a:lnSpc>
              <a:spcBef>
                <a:spcPts val="1000"/>
              </a:spcBef>
              <a:spcAft>
                <a:spcPts val="0"/>
              </a:spcAft>
              <a:buSzPts val="1600"/>
              <a:buChar char="•"/>
              <a:defRPr b="0">
                <a:latin typeface="Times New Roman"/>
                <a:ea typeface="Times New Roman"/>
                <a:cs typeface="Times New Roman"/>
                <a:sym typeface="Times New Roman"/>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25" name="Google Shape;25;p9"/>
          <p:cNvSpPr txBox="1"/>
          <p:nvPr/>
        </p:nvSpPr>
        <p:spPr>
          <a:xfrm>
            <a:off x="201881" y="394050"/>
            <a:ext cx="2302780"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i="0" u="none" strike="noStrike" cap="none" dirty="0" err="1">
                <a:solidFill>
                  <a:srgbClr val="33473C"/>
                </a:solidFill>
                <a:latin typeface="Gill Sans"/>
                <a:ea typeface="Gill Sans"/>
                <a:cs typeface="Gill Sans"/>
                <a:sym typeface="Gill Sans"/>
              </a:rPr>
              <a:t>Kumaraguru</a:t>
            </a:r>
            <a:r>
              <a:rPr lang="en-US" sz="1800" b="0" i="0" u="none" strike="noStrike" cap="none" dirty="0">
                <a:solidFill>
                  <a:srgbClr val="33473C"/>
                </a:solidFill>
                <a:latin typeface="Gill Sans"/>
                <a:ea typeface="Gill Sans"/>
                <a:cs typeface="Gill Sans"/>
                <a:sym typeface="Gill Sans"/>
              </a:rPr>
              <a:t> Intra Ideathon’24</a:t>
            </a:r>
            <a:endParaRPr sz="1800" dirty="0">
              <a:solidFill>
                <a:srgbClr val="33473C"/>
              </a:solidFill>
              <a:latin typeface="Gill Sans"/>
              <a:ea typeface="Gill Sans"/>
              <a:cs typeface="Gill Sans"/>
              <a:sym typeface="Gill Sans"/>
            </a:endParaRPr>
          </a:p>
        </p:txBody>
      </p:sp>
      <p:pic>
        <p:nvPicPr>
          <p:cNvPr id="27" name="Google Shape;27;p9" descr="A picture containing logo&#10;&#10;Description automatically generated"/>
          <p:cNvPicPr preferRelativeResize="0"/>
          <p:nvPr/>
        </p:nvPicPr>
        <p:blipFill rotWithShape="1">
          <a:blip r:embed="rId2">
            <a:alphaModFix/>
          </a:blip>
          <a:srcRect/>
          <a:stretch/>
        </p:blipFill>
        <p:spPr>
          <a:xfrm>
            <a:off x="10539412" y="425107"/>
            <a:ext cx="1457188" cy="307218"/>
          </a:xfrm>
          <a:prstGeom prst="rect">
            <a:avLst/>
          </a:prstGeom>
          <a:noFill/>
          <a:ln>
            <a:noFill/>
          </a:ln>
        </p:spPr>
      </p:pic>
      <p:sp>
        <p:nvSpPr>
          <p:cNvPr id="28" name="Google Shape;28;p9"/>
          <p:cNvSpPr txBox="1"/>
          <p:nvPr/>
        </p:nvSpPr>
        <p:spPr>
          <a:xfrm>
            <a:off x="2617940" y="6463429"/>
            <a:ext cx="693942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50"/>
              <a:buFont typeface="Gill Sans"/>
              <a:buNone/>
            </a:pPr>
            <a:r>
              <a:rPr lang="en-US" sz="1050" b="0">
                <a:solidFill>
                  <a:schemeClr val="dk1"/>
                </a:solidFill>
                <a:latin typeface="Gill Sans"/>
                <a:ea typeface="Gill Sans"/>
                <a:cs typeface="Gill Sans"/>
                <a:sym typeface="Gill Sans"/>
              </a:rPr>
              <a:t>Note:  Avoid excessive use of text and complement it with the usage of images and graphs and tables where appropriate.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9"/>
        <p:cNvGrpSpPr/>
        <p:nvPr/>
      </p:nvGrpSpPr>
      <p:grpSpPr>
        <a:xfrm>
          <a:off x="0" y="0"/>
          <a:ext cx="0" cy="0"/>
          <a:chOff x="0" y="0"/>
          <a:chExt cx="0" cy="0"/>
        </a:xfrm>
      </p:grpSpPr>
      <p:sp>
        <p:nvSpPr>
          <p:cNvPr id="30" name="Google Shape;30;p10"/>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0"/>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32" name="Google Shape;32;p10"/>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0"/>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0"/>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
        <p:cNvGrpSpPr/>
        <p:nvPr/>
      </p:nvGrpSpPr>
      <p:grpSpPr>
        <a:xfrm>
          <a:off x="0" y="0"/>
          <a:ext cx="0" cy="0"/>
          <a:chOff x="0" y="0"/>
          <a:chExt cx="0" cy="0"/>
        </a:xfrm>
      </p:grpSpPr>
      <p:sp>
        <p:nvSpPr>
          <p:cNvPr id="36" name="Google Shape;36;p11"/>
          <p:cNvSpPr txBox="1">
            <a:spLocks noGrp="1"/>
          </p:cNvSpPr>
          <p:nvPr>
            <p:ph type="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1"/>
          <p:cNvSpPr txBox="1">
            <a:spLocks noGrp="1"/>
          </p:cNvSpPr>
          <p:nvPr>
            <p:ph type="body" idx="1"/>
          </p:nvPr>
        </p:nvSpPr>
        <p:spPr>
          <a:xfrm>
            <a:off x="2695194" y="4352465"/>
            <a:ext cx="6801612" cy="1265082"/>
          </a:xfrm>
          <a:prstGeom prst="rect">
            <a:avLst/>
          </a:prstGeom>
          <a:noFill/>
          <a:ln>
            <a:noFill/>
          </a:ln>
        </p:spPr>
        <p:txBody>
          <a:bodyPr spcFirstLastPara="1" wrap="square" lIns="91425" tIns="45700" rIns="91425" bIns="45700" anchor="t" anchorCtr="1">
            <a:normAutofit/>
          </a:bodyPr>
          <a:lstStyle>
            <a:lvl1pPr marL="457200" lvl="0" indent="-228600" algn="l">
              <a:lnSpc>
                <a:spcPct val="100000"/>
              </a:lnSpc>
              <a:spcBef>
                <a:spcPts val="1000"/>
              </a:spcBef>
              <a:spcAft>
                <a:spcPts val="0"/>
              </a:spcAft>
              <a:buSzPts val="2000"/>
              <a:buNone/>
              <a:defRPr sz="2000">
                <a:solidFill>
                  <a:schemeClr val="lt1"/>
                </a:solidFill>
              </a:defRPr>
            </a:lvl1pPr>
            <a:lvl2pPr marL="914400" lvl="1" indent="-228600" algn="l">
              <a:lnSpc>
                <a:spcPct val="100000"/>
              </a:lnSpc>
              <a:spcBef>
                <a:spcPts val="1000"/>
              </a:spcBef>
              <a:spcAft>
                <a:spcPts val="0"/>
              </a:spcAft>
              <a:buSzPts val="2000"/>
              <a:buNone/>
              <a:defRPr sz="2000">
                <a:solidFill>
                  <a:schemeClr val="lt1"/>
                </a:solidFill>
              </a:defRPr>
            </a:lvl2pPr>
            <a:lvl3pPr marL="1371600" lvl="2" indent="-228600" algn="l">
              <a:lnSpc>
                <a:spcPct val="100000"/>
              </a:lnSpc>
              <a:spcBef>
                <a:spcPts val="1000"/>
              </a:spcBef>
              <a:spcAft>
                <a:spcPts val="0"/>
              </a:spcAft>
              <a:buSzPts val="1800"/>
              <a:buNone/>
              <a:defRPr sz="1800">
                <a:solidFill>
                  <a:schemeClr val="lt1"/>
                </a:solidFill>
              </a:defRPr>
            </a:lvl3pPr>
            <a:lvl4pPr marL="1828800" lvl="3" indent="-228600" algn="l">
              <a:lnSpc>
                <a:spcPct val="100000"/>
              </a:lnSpc>
              <a:spcBef>
                <a:spcPts val="1000"/>
              </a:spcBef>
              <a:spcAft>
                <a:spcPts val="0"/>
              </a:spcAft>
              <a:buSzPts val="1600"/>
              <a:buNone/>
              <a:defRPr sz="1600">
                <a:solidFill>
                  <a:schemeClr val="lt1"/>
                </a:solidFill>
              </a:defRPr>
            </a:lvl4pPr>
            <a:lvl5pPr marL="2286000" lvl="4" indent="-228600" algn="l">
              <a:lnSpc>
                <a:spcPct val="100000"/>
              </a:lnSpc>
              <a:spcBef>
                <a:spcPts val="1000"/>
              </a:spcBef>
              <a:spcAft>
                <a:spcPts val="0"/>
              </a:spcAft>
              <a:buSzPts val="1600"/>
              <a:buNone/>
              <a:defRPr sz="1600">
                <a:solidFill>
                  <a:schemeClr val="lt1"/>
                </a:solidFill>
              </a:defRPr>
            </a:lvl5pPr>
            <a:lvl6pPr marL="2743200" lvl="5" indent="-228600" algn="l">
              <a:lnSpc>
                <a:spcPct val="100000"/>
              </a:lnSpc>
              <a:spcBef>
                <a:spcPts val="1000"/>
              </a:spcBef>
              <a:spcAft>
                <a:spcPts val="0"/>
              </a:spcAft>
              <a:buSzPts val="1600"/>
              <a:buNone/>
              <a:defRPr sz="1600">
                <a:solidFill>
                  <a:schemeClr val="lt1"/>
                </a:solidFill>
              </a:defRPr>
            </a:lvl6pPr>
            <a:lvl7pPr marL="3200400" lvl="6" indent="-228600" algn="l">
              <a:lnSpc>
                <a:spcPct val="100000"/>
              </a:lnSpc>
              <a:spcBef>
                <a:spcPts val="1000"/>
              </a:spcBef>
              <a:spcAft>
                <a:spcPts val="0"/>
              </a:spcAft>
              <a:buSzPts val="1600"/>
              <a:buNone/>
              <a:defRPr sz="1600">
                <a:solidFill>
                  <a:schemeClr val="lt1"/>
                </a:solidFill>
              </a:defRPr>
            </a:lvl7pPr>
            <a:lvl8pPr marL="3657600" lvl="7" indent="-228600" algn="l">
              <a:lnSpc>
                <a:spcPct val="100000"/>
              </a:lnSpc>
              <a:spcBef>
                <a:spcPts val="1000"/>
              </a:spcBef>
              <a:spcAft>
                <a:spcPts val="0"/>
              </a:spcAft>
              <a:buSzPts val="1600"/>
              <a:buNone/>
              <a:defRPr sz="1600">
                <a:solidFill>
                  <a:schemeClr val="lt1"/>
                </a:solidFill>
              </a:defRPr>
            </a:lvl8pPr>
            <a:lvl9pPr marL="4114800" lvl="8" indent="-228600" algn="l">
              <a:lnSpc>
                <a:spcPct val="100000"/>
              </a:lnSpc>
              <a:spcBef>
                <a:spcPts val="1000"/>
              </a:spcBef>
              <a:spcAft>
                <a:spcPts val="0"/>
              </a:spcAft>
              <a:buSzPts val="1600"/>
              <a:buNone/>
              <a:defRPr sz="1600">
                <a:solidFill>
                  <a:schemeClr val="lt1"/>
                </a:solidFill>
              </a:defRPr>
            </a:lvl9pPr>
          </a:lstStyle>
          <a:p>
            <a:endParaRPr/>
          </a:p>
        </p:txBody>
      </p:sp>
      <p:sp>
        <p:nvSpPr>
          <p:cNvPr id="38" name="Google Shape;38;p1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1"/>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12"/>
          <p:cNvSpPr txBox="1">
            <a:spLocks noGrp="1"/>
          </p:cNvSpPr>
          <p:nvPr>
            <p:ph type="title"/>
          </p:nvPr>
        </p:nvSpPr>
        <p:spPr>
          <a:xfrm>
            <a:off x="2231136" y="964692"/>
            <a:ext cx="7729728" cy="1188720"/>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12"/>
          <p:cNvSpPr txBox="1">
            <a:spLocks noGrp="1"/>
          </p:cNvSpPr>
          <p:nvPr>
            <p:ph type="body" idx="1"/>
          </p:nvPr>
        </p:nvSpPr>
        <p:spPr>
          <a:xfrm>
            <a:off x="1581912" y="2638044"/>
            <a:ext cx="4271771"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4" name="Google Shape;44;p12"/>
          <p:cNvSpPr txBox="1">
            <a:spLocks noGrp="1"/>
          </p:cNvSpPr>
          <p:nvPr>
            <p:ph type="body" idx="2"/>
          </p:nvPr>
        </p:nvSpPr>
        <p:spPr>
          <a:xfrm>
            <a:off x="6338315" y="2638044"/>
            <a:ext cx="4270247"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5" name="Google Shape;45;p1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2"/>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13"/>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chemeClr val="accent2"/>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0" name="Google Shape;50;p13"/>
          <p:cNvSpPr txBox="1">
            <a:spLocks noGrp="1"/>
          </p:cNvSpPr>
          <p:nvPr>
            <p:ph type="body" idx="2"/>
          </p:nvPr>
        </p:nvSpPr>
        <p:spPr>
          <a:xfrm>
            <a:off x="1583436" y="3143250"/>
            <a:ext cx="4270248"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1" name="Google Shape;51;p13"/>
          <p:cNvSpPr txBox="1">
            <a:spLocks noGrp="1"/>
          </p:cNvSpPr>
          <p:nvPr>
            <p:ph type="body" idx="3"/>
          </p:nvPr>
        </p:nvSpPr>
        <p:spPr>
          <a:xfrm>
            <a:off x="6338316" y="3143250"/>
            <a:ext cx="4253484"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30200" algn="l">
              <a:lnSpc>
                <a:spcPct val="100000"/>
              </a:lnSpc>
              <a:spcBef>
                <a:spcPts val="1000"/>
              </a:spcBef>
              <a:spcAft>
                <a:spcPts val="0"/>
              </a:spcAft>
              <a:buSzPts val="16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2" name="Google Shape;52;p13"/>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chemeClr val="accent2"/>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3" name="Google Shape;53;p1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56" name="Google Shape;56;p13"/>
          <p:cNvSpPr txBox="1">
            <a:spLocks noGrp="1"/>
          </p:cNvSpPr>
          <p:nvPr>
            <p:ph type="title"/>
          </p:nvPr>
        </p:nvSpPr>
        <p:spPr>
          <a:xfrm>
            <a:off x="2231136" y="964692"/>
            <a:ext cx="7729728" cy="1188720"/>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14"/>
          <p:cNvSpPr txBox="1">
            <a:spLocks noGrp="1"/>
          </p:cNvSpPr>
          <p:nvPr>
            <p:ph type="title"/>
          </p:nvPr>
        </p:nvSpPr>
        <p:spPr>
          <a:xfrm>
            <a:off x="2231136" y="964692"/>
            <a:ext cx="7729728" cy="1188720"/>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2"/>
        <p:cNvGrpSpPr/>
        <p:nvPr/>
      </p:nvGrpSpPr>
      <p:grpSpPr>
        <a:xfrm>
          <a:off x="0" y="0"/>
          <a:ext cx="0" cy="0"/>
          <a:chOff x="0" y="0"/>
          <a:chExt cx="0" cy="0"/>
        </a:xfrm>
      </p:grpSpPr>
      <p:sp>
        <p:nvSpPr>
          <p:cNvPr id="63" name="Google Shape;63;p15"/>
          <p:cNvSpPr/>
          <p:nvPr/>
        </p:nvSpPr>
        <p:spPr>
          <a:xfrm>
            <a:off x="0" y="0"/>
            <a:ext cx="6096000"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5"/>
          <p:cNvSpPr txBox="1">
            <a:spLocks noGrp="1"/>
          </p:cNvSpPr>
          <p:nvPr>
            <p:ph type="title"/>
          </p:nvPr>
        </p:nvSpPr>
        <p:spPr>
          <a:xfrm>
            <a:off x="804672" y="2243828"/>
            <a:ext cx="4486656" cy="1141497"/>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rm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5"/>
          <p:cNvSpPr txBox="1">
            <a:spLocks noGrp="1"/>
          </p:cNvSpPr>
          <p:nvPr>
            <p:ph type="body" idx="1"/>
          </p:nvPr>
        </p:nvSpPr>
        <p:spPr>
          <a:xfrm>
            <a:off x="6736080" y="804672"/>
            <a:ext cx="4815840" cy="5248656"/>
          </a:xfrm>
          <a:prstGeom prst="rect">
            <a:avLst/>
          </a:prstGeom>
          <a:noFill/>
          <a:ln>
            <a:noFill/>
          </a:ln>
        </p:spPr>
        <p:txBody>
          <a:bodyPr spcFirstLastPara="1" wrap="square" lIns="91425" tIns="45700" rIns="91425" bIns="45700" anchor="t" anchorCtr="0">
            <a:normAutofit/>
          </a:bodyPr>
          <a:lstStyle>
            <a:lvl1pPr marL="457200" lvl="0" indent="-349250" algn="l">
              <a:lnSpc>
                <a:spcPct val="100000"/>
              </a:lnSpc>
              <a:spcBef>
                <a:spcPts val="1000"/>
              </a:spcBef>
              <a:spcAft>
                <a:spcPts val="0"/>
              </a:spcAft>
              <a:buSzPts val="1900"/>
              <a:buChar char="•"/>
              <a:defRPr sz="1900">
                <a:solidFill>
                  <a:schemeClr val="dk1"/>
                </a:solidFill>
              </a:defRPr>
            </a:lvl1pPr>
            <a:lvl2pPr marL="914400" lvl="1" indent="-330200" algn="l">
              <a:lnSpc>
                <a:spcPct val="100000"/>
              </a:lnSpc>
              <a:spcBef>
                <a:spcPts val="1000"/>
              </a:spcBef>
              <a:spcAft>
                <a:spcPts val="0"/>
              </a:spcAft>
              <a:buSzPts val="1600"/>
              <a:buChar char="•"/>
              <a:defRPr sz="1600">
                <a:solidFill>
                  <a:schemeClr val="dk1"/>
                </a:solidFill>
              </a:defRPr>
            </a:lvl2pPr>
            <a:lvl3pPr marL="1371600" lvl="2" indent="-330200" algn="l">
              <a:lnSpc>
                <a:spcPct val="100000"/>
              </a:lnSpc>
              <a:spcBef>
                <a:spcPts val="1000"/>
              </a:spcBef>
              <a:spcAft>
                <a:spcPts val="0"/>
              </a:spcAft>
              <a:buSzPts val="1600"/>
              <a:buChar char="•"/>
              <a:defRPr sz="1600">
                <a:solidFill>
                  <a:schemeClr val="dk1"/>
                </a:solidFill>
              </a:defRPr>
            </a:lvl3pPr>
            <a:lvl4pPr marL="1828800" lvl="3" indent="-330200" algn="l">
              <a:lnSpc>
                <a:spcPct val="100000"/>
              </a:lnSpc>
              <a:spcBef>
                <a:spcPts val="1000"/>
              </a:spcBef>
              <a:spcAft>
                <a:spcPts val="0"/>
              </a:spcAft>
              <a:buSzPts val="1600"/>
              <a:buChar char="•"/>
              <a:defRPr sz="1600">
                <a:solidFill>
                  <a:schemeClr val="dk1"/>
                </a:solidFill>
              </a:defRPr>
            </a:lvl4pPr>
            <a:lvl5pPr marL="2286000" lvl="4" indent="-330200" algn="l">
              <a:lnSpc>
                <a:spcPct val="100000"/>
              </a:lnSpc>
              <a:spcBef>
                <a:spcPts val="1000"/>
              </a:spcBef>
              <a:spcAft>
                <a:spcPts val="0"/>
              </a:spcAft>
              <a:buSzPts val="1600"/>
              <a:buChar char="•"/>
              <a:defRPr sz="1600">
                <a:solidFill>
                  <a:schemeClr val="dk1"/>
                </a:solidFill>
              </a:defRPr>
            </a:lvl5pPr>
            <a:lvl6pPr marL="2743200" lvl="5" indent="-330200" algn="l">
              <a:lnSpc>
                <a:spcPct val="100000"/>
              </a:lnSpc>
              <a:spcBef>
                <a:spcPts val="1000"/>
              </a:spcBef>
              <a:spcAft>
                <a:spcPts val="0"/>
              </a:spcAft>
              <a:buSzPts val="1600"/>
              <a:buChar char="•"/>
              <a:defRPr sz="1600"/>
            </a:lvl6pPr>
            <a:lvl7pPr marL="3200400" lvl="6" indent="-330200" algn="l">
              <a:lnSpc>
                <a:spcPct val="100000"/>
              </a:lnSpc>
              <a:spcBef>
                <a:spcPts val="1000"/>
              </a:spcBef>
              <a:spcAft>
                <a:spcPts val="0"/>
              </a:spcAft>
              <a:buSzPts val="1600"/>
              <a:buChar char="•"/>
              <a:defRPr sz="1600"/>
            </a:lvl7pPr>
            <a:lvl8pPr marL="3657600" lvl="7" indent="-330200" algn="l">
              <a:lnSpc>
                <a:spcPct val="100000"/>
              </a:lnSpc>
              <a:spcBef>
                <a:spcPts val="1000"/>
              </a:spcBef>
              <a:spcAft>
                <a:spcPts val="0"/>
              </a:spcAft>
              <a:buSzPts val="1600"/>
              <a:buChar char="•"/>
              <a:defRPr sz="1600"/>
            </a:lvl8pPr>
            <a:lvl9pPr marL="4114800" lvl="8" indent="-330200" algn="l">
              <a:lnSpc>
                <a:spcPct val="100000"/>
              </a:lnSpc>
              <a:spcBef>
                <a:spcPts val="1000"/>
              </a:spcBef>
              <a:spcAft>
                <a:spcPts val="0"/>
              </a:spcAft>
              <a:buSzPts val="1600"/>
              <a:buChar char="•"/>
              <a:defRPr sz="1600"/>
            </a:lvl9pPr>
          </a:lstStyle>
          <a:p>
            <a:endParaRPr/>
          </a:p>
        </p:txBody>
      </p:sp>
      <p:sp>
        <p:nvSpPr>
          <p:cNvPr id="66" name="Google Shape;66;p15"/>
          <p:cNvSpPr txBox="1">
            <a:spLocks noGrp="1"/>
          </p:cNvSpPr>
          <p:nvPr>
            <p:ph type="body" idx="2"/>
          </p:nvPr>
        </p:nvSpPr>
        <p:spPr>
          <a:xfrm>
            <a:off x="1115568" y="3549918"/>
            <a:ext cx="3794760" cy="2194036"/>
          </a:xfrm>
          <a:prstGeom prst="rect">
            <a:avLst/>
          </a:prstGeom>
          <a:noFill/>
          <a:ln>
            <a:noFill/>
          </a:ln>
        </p:spPr>
        <p:txBody>
          <a:bodyPr spcFirstLastPara="1" wrap="square" lIns="91425" tIns="45700" rIns="91425" bIns="45700" anchor="t" anchorCtr="1">
            <a:norm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67" name="Google Shape;67;p1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804672" y="6236208"/>
            <a:ext cx="5167503"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16"/>
          <p:cNvSpPr/>
          <p:nvPr/>
        </p:nvSpPr>
        <p:spPr>
          <a:xfrm>
            <a:off x="0" y="0"/>
            <a:ext cx="6095999"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6"/>
          <p:cNvSpPr txBox="1">
            <a:spLocks noGrp="1"/>
          </p:cNvSpPr>
          <p:nvPr>
            <p:ph type="title"/>
          </p:nvPr>
        </p:nvSpPr>
        <p:spPr>
          <a:xfrm>
            <a:off x="808523" y="2243828"/>
            <a:ext cx="4494998" cy="1134640"/>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6"/>
          <p:cNvSpPr>
            <a:spLocks noGrp="1"/>
          </p:cNvSpPr>
          <p:nvPr>
            <p:ph type="pic" idx="2"/>
          </p:nvPr>
        </p:nvSpPr>
        <p:spPr>
          <a:xfrm>
            <a:off x="6095999" y="0"/>
            <a:ext cx="6102097" cy="6858000"/>
          </a:xfrm>
          <a:prstGeom prst="rect">
            <a:avLst/>
          </a:prstGeom>
          <a:solidFill>
            <a:srgbClr val="BFBFBF"/>
          </a:solidFill>
          <a:ln>
            <a:noFill/>
          </a:ln>
        </p:spPr>
      </p:sp>
      <p:sp>
        <p:nvSpPr>
          <p:cNvPr id="74" name="Google Shape;74;p16"/>
          <p:cNvSpPr txBox="1">
            <a:spLocks noGrp="1"/>
          </p:cNvSpPr>
          <p:nvPr>
            <p:ph type="body" idx="1"/>
          </p:nvPr>
        </p:nvSpPr>
        <p:spPr>
          <a:xfrm>
            <a:off x="1115568" y="3549918"/>
            <a:ext cx="3794760" cy="2194037"/>
          </a:xfrm>
          <a:prstGeom prst="rect">
            <a:avLst/>
          </a:prstGeom>
          <a:noFill/>
          <a:ln>
            <a:noFill/>
          </a:ln>
        </p:spPr>
        <p:txBody>
          <a:bodyPr spcFirstLastPara="1" wrap="square" lIns="91425" tIns="45700" rIns="91425" bIns="45700" anchor="t" anchorCtr="1">
            <a:norm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5" name="Google Shape;75;p16"/>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808523" y="6236208"/>
            <a:ext cx="510372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2231136" y="964692"/>
            <a:ext cx="7729728" cy="1188720"/>
          </a:xfrm>
          <a:prstGeom prst="rect">
            <a:avLst/>
          </a:prstGeom>
          <a:solidFill>
            <a:schemeClr val="lt1"/>
          </a:solidFill>
          <a:ln w="31750" cap="sq" cmpd="sng">
            <a:solidFill>
              <a:srgbClr val="3F3F3F"/>
            </a:solidFill>
            <a:prstDash val="solid"/>
            <a:miter lim="800000"/>
            <a:headEnd type="none" w="sm" len="sm"/>
            <a:tailEnd type="none" w="sm" len="sm"/>
          </a:ln>
        </p:spPr>
        <p:txBody>
          <a:bodyPr spcFirstLastPara="1" wrap="square" lIns="182875" tIns="182875" rIns="182875" bIns="182875" anchor="ctr" anchorCtr="0">
            <a:norm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9pPr>
          </a:lstStyle>
          <a:p>
            <a:endParaRPr/>
          </a:p>
        </p:txBody>
      </p:sp>
      <p:sp>
        <p:nvSpPr>
          <p:cNvPr id="12" name="Google Shape;12;p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3" name="Google Shape;13;p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4" name="Google Shape;14;p7"/>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
          <p:cNvSpPr txBox="1"/>
          <p:nvPr/>
        </p:nvSpPr>
        <p:spPr>
          <a:xfrm>
            <a:off x="3041373" y="4081670"/>
            <a:ext cx="6109253" cy="64629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US" sz="2400" b="1" i="0" u="none" strike="noStrike" cap="none" dirty="0">
                <a:solidFill>
                  <a:schemeClr val="dk1"/>
                </a:solidFill>
                <a:latin typeface="Arial"/>
                <a:ea typeface="Arial"/>
                <a:cs typeface="Arial"/>
                <a:sym typeface="Arial"/>
              </a:rPr>
              <a:t>Team Name: &lt;Your team name &gt;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Arial"/>
              <a:buNone/>
            </a:pPr>
            <a:r>
              <a:rPr lang="en-US" cap="none"/>
              <a:t>Problem Statement</a:t>
            </a:r>
            <a:endParaRPr cap="none"/>
          </a:p>
        </p:txBody>
      </p:sp>
      <p:sp>
        <p:nvSpPr>
          <p:cNvPr id="100" name="Google Shape;100;p2"/>
          <p:cNvSpPr txBox="1">
            <a:spLocks noGrp="1"/>
          </p:cNvSpPr>
          <p:nvPr>
            <p:ph type="body" idx="1"/>
          </p:nvPr>
        </p:nvSpPr>
        <p:spPr>
          <a:xfrm>
            <a:off x="2504662" y="1189974"/>
            <a:ext cx="7152906" cy="4550054"/>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b="0"/>
              <a:t>Define the problem statement briefly in this slide.</a:t>
            </a:r>
            <a:endParaRPr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3"/>
          <p:cNvSpPr txBox="1">
            <a:spLocks noGrp="1"/>
          </p:cNvSpPr>
          <p:nvPr>
            <p:ph type="body" idx="1"/>
          </p:nvPr>
        </p:nvSpPr>
        <p:spPr>
          <a:xfrm>
            <a:off x="1073425" y="1189974"/>
            <a:ext cx="9965635" cy="4550054"/>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dirty="0"/>
              <a:t>Include the relevant steps you took to understand and validate the problem. Add sources to the findings you include from literature review. Be concise and conservative in the usage of slides for this section. </a:t>
            </a:r>
            <a:endParaRPr dirty="0"/>
          </a:p>
          <a:p>
            <a:pPr marL="0" lvl="0" indent="0" algn="ctr" rtl="0">
              <a:lnSpc>
                <a:spcPct val="100000"/>
              </a:lnSpc>
              <a:spcBef>
                <a:spcPts val="1000"/>
              </a:spcBef>
              <a:spcAft>
                <a:spcPts val="0"/>
              </a:spcAft>
              <a:buSzPts val="1800"/>
              <a:buNone/>
            </a:pPr>
            <a:r>
              <a:rPr lang="en-US" dirty="0"/>
              <a:t>Maximum slides allowed for this section: 4</a:t>
            </a:r>
            <a:endParaRPr dirty="0"/>
          </a:p>
        </p:txBody>
      </p:sp>
      <p:sp>
        <p:nvSpPr>
          <p:cNvPr id="106" name="Google Shape;106;p3"/>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Arial"/>
              <a:buNone/>
            </a:pPr>
            <a:r>
              <a:rPr lang="en-US"/>
              <a:t>Problem validation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Arial"/>
              <a:buNone/>
            </a:pPr>
            <a:r>
              <a:rPr lang="en-US" dirty="0"/>
              <a:t>Objectives</a:t>
            </a:r>
            <a:br>
              <a:rPr lang="en-US" dirty="0"/>
            </a:br>
            <a:r>
              <a:rPr lang="en-US" dirty="0"/>
              <a:t>(Optional)</a:t>
            </a:r>
            <a:endParaRPr dirty="0"/>
          </a:p>
        </p:txBody>
      </p:sp>
      <p:sp>
        <p:nvSpPr>
          <p:cNvPr id="112" name="Google Shape;112;p4"/>
          <p:cNvSpPr txBox="1">
            <a:spLocks noGrp="1"/>
          </p:cNvSpPr>
          <p:nvPr>
            <p:ph type="body" idx="1"/>
          </p:nvPr>
        </p:nvSpPr>
        <p:spPr>
          <a:xfrm>
            <a:off x="2199861" y="1189974"/>
            <a:ext cx="7832035" cy="4550054"/>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a:t>State the objectives which you intend to meet when trying to solve the problem. This includes the various actions that needs to be taken to solve the problem.</a:t>
            </a:r>
            <a:endParaRPr/>
          </a:p>
          <a:p>
            <a:pPr marL="0" lvl="0" indent="0" algn="ctr" rtl="0">
              <a:lnSpc>
                <a:spcPct val="100000"/>
              </a:lnSpc>
              <a:spcBef>
                <a:spcPts val="1000"/>
              </a:spcBef>
              <a:spcAft>
                <a:spcPts val="0"/>
              </a:spcAft>
              <a:buSzPts val="1800"/>
              <a:buNone/>
            </a:pPr>
            <a:r>
              <a:rPr lang="en-US"/>
              <a:t>Maximum slides allowed for this section: 2</a:t>
            </a:r>
            <a:endParaRPr/>
          </a:p>
          <a:p>
            <a:pPr marL="0" lvl="0" indent="0" algn="ctr" rtl="0">
              <a:lnSpc>
                <a:spcPct val="100000"/>
              </a:lnSpc>
              <a:spcBef>
                <a:spcPts val="1000"/>
              </a:spcBef>
              <a:spcAft>
                <a:spcPts val="0"/>
              </a:spcAft>
              <a:buSzPts val="18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5"/>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Arial"/>
              <a:buNone/>
            </a:pPr>
            <a:r>
              <a:rPr lang="en-US" dirty="0"/>
              <a:t>Solution</a:t>
            </a:r>
            <a:br>
              <a:rPr lang="en-US" dirty="0"/>
            </a:br>
            <a:r>
              <a:rPr lang="en-US" dirty="0"/>
              <a:t>(Optional)</a:t>
            </a:r>
            <a:endParaRPr dirty="0"/>
          </a:p>
        </p:txBody>
      </p:sp>
      <p:sp>
        <p:nvSpPr>
          <p:cNvPr id="118" name="Google Shape;118;p5"/>
          <p:cNvSpPr txBox="1">
            <a:spLocks noGrp="1"/>
          </p:cNvSpPr>
          <p:nvPr>
            <p:ph type="body" idx="1"/>
          </p:nvPr>
        </p:nvSpPr>
        <p:spPr>
          <a:xfrm>
            <a:off x="2796208" y="1189974"/>
            <a:ext cx="6758609" cy="4550054"/>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a:t>Explain your solution through a flowchart or a diagram that illustrates the mechanism / processes / systems / technology involved</a:t>
            </a:r>
            <a:endParaRPr/>
          </a:p>
          <a:p>
            <a:pPr marL="0" lvl="0" indent="0" algn="ctr" rtl="0">
              <a:lnSpc>
                <a:spcPct val="100000"/>
              </a:lnSpc>
              <a:spcBef>
                <a:spcPts val="1000"/>
              </a:spcBef>
              <a:spcAft>
                <a:spcPts val="0"/>
              </a:spcAft>
              <a:buSzPts val="1800"/>
              <a:buNone/>
            </a:pPr>
            <a:r>
              <a:rPr lang="en-US"/>
              <a:t>Maximum slides allowed for this section: 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6"/>
          <p:cNvSpPr txBox="1">
            <a:spLocks noGrp="1"/>
          </p:cNvSpPr>
          <p:nvPr>
            <p:ph type="title"/>
          </p:nvPr>
        </p:nvSpPr>
        <p:spPr>
          <a:xfrm>
            <a:off x="2504662" y="263376"/>
            <a:ext cx="7152906" cy="701270"/>
          </a:xfrm>
          <a:prstGeom prst="rect">
            <a:avLst/>
          </a:prstGeom>
          <a:solidFill>
            <a:schemeClr val="lt1"/>
          </a:solidFill>
          <a:ln>
            <a:noFill/>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Arial"/>
              <a:buNone/>
            </a:pPr>
            <a:r>
              <a:rPr lang="en-US" cap="none"/>
              <a:t>Team details</a:t>
            </a:r>
            <a:endParaRPr cap="none"/>
          </a:p>
        </p:txBody>
      </p:sp>
      <p:sp>
        <p:nvSpPr>
          <p:cNvPr id="124" name="Google Shape;124;p6"/>
          <p:cNvSpPr txBox="1">
            <a:spLocks noGrp="1"/>
          </p:cNvSpPr>
          <p:nvPr>
            <p:ph type="body" idx="1"/>
          </p:nvPr>
        </p:nvSpPr>
        <p:spPr>
          <a:xfrm>
            <a:off x="2519547" y="2118623"/>
            <a:ext cx="7152906" cy="262393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solidFill>
                  <a:schemeClr val="dk1"/>
                </a:solidFill>
              </a:rPr>
              <a:t>Team Lead:</a:t>
            </a:r>
            <a:endParaRPr>
              <a:solidFill>
                <a:schemeClr val="dk1"/>
              </a:solidFill>
            </a:endParaRPr>
          </a:p>
          <a:p>
            <a:pPr marL="0" lvl="0" indent="0" algn="l" rtl="0">
              <a:lnSpc>
                <a:spcPct val="100000"/>
              </a:lnSpc>
              <a:spcBef>
                <a:spcPts val="1000"/>
              </a:spcBef>
              <a:spcAft>
                <a:spcPts val="0"/>
              </a:spcAft>
              <a:buSzPts val="1800"/>
              <a:buNone/>
            </a:pPr>
            <a:r>
              <a:rPr lang="en-US">
                <a:solidFill>
                  <a:schemeClr val="dk1"/>
                </a:solidFill>
              </a:rPr>
              <a:t>Other team Members:</a:t>
            </a:r>
            <a:endParaRPr>
              <a:solidFill>
                <a:schemeClr val="dk1"/>
              </a:solidFill>
            </a:endParaRPr>
          </a:p>
          <a:p>
            <a:pPr marL="342900" lvl="0" indent="-342900" algn="l" rtl="0">
              <a:lnSpc>
                <a:spcPct val="100000"/>
              </a:lnSpc>
              <a:spcBef>
                <a:spcPts val="1000"/>
              </a:spcBef>
              <a:spcAft>
                <a:spcPts val="0"/>
              </a:spcAft>
              <a:buClr>
                <a:schemeClr val="dk1"/>
              </a:buClr>
              <a:buSzPts val="1800"/>
              <a:buFont typeface="Gill Sans"/>
              <a:buAutoNum type="arabicPeriod"/>
            </a:pPr>
            <a:r>
              <a:rPr lang="en-US">
                <a:solidFill>
                  <a:schemeClr val="dk1"/>
                </a:solidFill>
              </a:rPr>
              <a:t> </a:t>
            </a:r>
            <a:endParaRPr/>
          </a:p>
          <a:p>
            <a:pPr marL="342900" lvl="0" indent="-342900" algn="l" rtl="0">
              <a:lnSpc>
                <a:spcPct val="100000"/>
              </a:lnSpc>
              <a:spcBef>
                <a:spcPts val="1000"/>
              </a:spcBef>
              <a:spcAft>
                <a:spcPts val="0"/>
              </a:spcAft>
              <a:buClr>
                <a:schemeClr val="dk1"/>
              </a:buClr>
              <a:buSzPts val="1800"/>
              <a:buFont typeface="Gill Sans"/>
              <a:buAutoNum type="arabicPeriod"/>
            </a:pPr>
            <a:r>
              <a:rPr lang="en-US">
                <a:solidFill>
                  <a:schemeClr val="dk1"/>
                </a:solidFill>
              </a:rPr>
              <a:t> </a:t>
            </a:r>
            <a:endParaRPr/>
          </a:p>
          <a:p>
            <a:pPr marL="342900" lvl="0" indent="-342900" algn="l" rtl="0">
              <a:lnSpc>
                <a:spcPct val="100000"/>
              </a:lnSpc>
              <a:spcBef>
                <a:spcPts val="1000"/>
              </a:spcBef>
              <a:spcAft>
                <a:spcPts val="0"/>
              </a:spcAft>
              <a:buClr>
                <a:schemeClr val="dk1"/>
              </a:buClr>
              <a:buSzPts val="1800"/>
              <a:buFont typeface="Gill Sans"/>
              <a:buAutoNum type="arabicPeriod"/>
            </a:pPr>
            <a:r>
              <a:rPr lang="en-US">
                <a:solidFill>
                  <a:schemeClr val="dk1"/>
                </a:solidFill>
              </a:rPr>
              <a:t> </a:t>
            </a:r>
            <a:endParaRPr/>
          </a:p>
          <a:p>
            <a:pPr marL="342900" lvl="0" indent="-342900" algn="l" rtl="0">
              <a:lnSpc>
                <a:spcPct val="100000"/>
              </a:lnSpc>
              <a:spcBef>
                <a:spcPts val="1000"/>
              </a:spcBef>
              <a:spcAft>
                <a:spcPts val="0"/>
              </a:spcAft>
              <a:buClr>
                <a:schemeClr val="dk1"/>
              </a:buClr>
              <a:buSzPts val="1800"/>
              <a:buFont typeface="Gill Sans"/>
              <a:buAutoNum type="arabicPeriod"/>
            </a:pPr>
            <a:r>
              <a:rPr lang="en-US">
                <a:solidFill>
                  <a:schemeClr val="dk1"/>
                </a:solidFill>
              </a:rPr>
              <a:t> </a:t>
            </a:r>
            <a:endParaRPr/>
          </a:p>
        </p:txBody>
      </p:sp>
    </p:spTree>
  </p:cSld>
  <p:clrMapOvr>
    <a:masterClrMapping/>
  </p:clrMapOvr>
</p:sld>
</file>

<file path=ppt/theme/theme1.xml><?xml version="1.0" encoding="utf-8"?>
<a:theme xmlns:a="http://schemas.openxmlformats.org/drawingml/2006/main" name="Ré_Ideathon_Energy_1">
  <a:themeElements>
    <a:clrScheme name="Custom 1">
      <a:dk1>
        <a:srgbClr val="000000"/>
      </a:dk1>
      <a:lt1>
        <a:srgbClr val="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155</Words>
  <Application>Microsoft Office PowerPoint</Application>
  <PresentationFormat>Widescreen</PresentationFormat>
  <Paragraphs>19</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Gill Sans</vt:lpstr>
      <vt:lpstr>Arial</vt:lpstr>
      <vt:lpstr>Calibri</vt:lpstr>
      <vt:lpstr>Times New Roman</vt:lpstr>
      <vt:lpstr>Ré_Ideathon_Energy_1</vt:lpstr>
      <vt:lpstr>PowerPoint Presentation</vt:lpstr>
      <vt:lpstr>Problem Statement</vt:lpstr>
      <vt:lpstr>Problem validation</vt:lpstr>
      <vt:lpstr>Objectives (Optional)</vt:lpstr>
      <vt:lpstr>Solution (Optional)</vt:lpstr>
      <vt:lpstr>Team details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Research Cell</dc:creator>
  <cp:lastModifiedBy>Nandeeswaran K 22BCS072</cp:lastModifiedBy>
  <cp:revision>4</cp:revision>
  <dcterms:created xsi:type="dcterms:W3CDTF">2023-04-26T06:40:36Z</dcterms:created>
  <dcterms:modified xsi:type="dcterms:W3CDTF">2024-11-29T06:50:22Z</dcterms:modified>
</cp:coreProperties>
</file>